
<file path=[Content_Types].xml><?xml version="1.0" encoding="utf-8"?>
<Types xmlns="http://schemas.openxmlformats.org/package/2006/content-types"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263" r:id="rId4"/>
    <p:sldId id="257" r:id="rId5"/>
    <p:sldId id="264" r:id="rId6"/>
    <p:sldId id="259" r:id="rId7"/>
    <p:sldId id="260" r:id="rId8"/>
    <p:sldId id="261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80" d="100"/>
          <a:sy n="80" d="100"/>
        </p:scale>
        <p:origin x="93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mp>
</file>

<file path=ppt/media/image14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m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PE" sz="3600" dirty="0" smtClean="0"/>
              <a:t>CENTRO EDUCATIVO INICIAL</a:t>
            </a:r>
            <a:endParaRPr lang="es-PE" sz="36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PE" sz="3600" dirty="0"/>
              <a:t>ABANCAY </a:t>
            </a:r>
            <a:r>
              <a:rPr lang="es-PE" sz="3600" dirty="0" smtClean="0"/>
              <a:t>– APURIMAC</a:t>
            </a:r>
          </a:p>
          <a:p>
            <a:r>
              <a:rPr lang="es-PE" sz="3600" dirty="0" smtClean="0"/>
              <a:t>I.E.I VILLA GLORIA</a:t>
            </a:r>
            <a:endParaRPr lang="es-PE" sz="3600" dirty="0"/>
          </a:p>
        </p:txBody>
      </p:sp>
    </p:spTree>
    <p:extLst>
      <p:ext uri="{BB962C8B-B14F-4D97-AF65-F5344CB8AC3E}">
        <p14:creationId xmlns:p14="http://schemas.microsoft.com/office/powerpoint/2010/main" val="584274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 descr="Recorte de pantalla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3801" y="1000580"/>
            <a:ext cx="7069334" cy="3679361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UBICACION</a:t>
            </a:r>
            <a:endParaRPr lang="es-PE" dirty="0"/>
          </a:p>
        </p:txBody>
      </p:sp>
      <p:pic>
        <p:nvPicPr>
          <p:cNvPr id="5" name="Imagen 4" descr="Recorte de pantalla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1"/>
          <a:stretch/>
        </p:blipFill>
        <p:spPr>
          <a:xfrm>
            <a:off x="142650" y="1208273"/>
            <a:ext cx="4900550" cy="2658765"/>
          </a:xfrm>
          <a:prstGeom prst="rect">
            <a:avLst/>
          </a:prstGeom>
        </p:spPr>
      </p:pic>
      <p:cxnSp>
        <p:nvCxnSpPr>
          <p:cNvPr id="7" name="Conector recto de flecha 6"/>
          <p:cNvCxnSpPr>
            <a:stCxn id="5" idx="3"/>
          </p:cNvCxnSpPr>
          <p:nvPr/>
        </p:nvCxnSpPr>
        <p:spPr>
          <a:xfrm>
            <a:off x="5043200" y="2537656"/>
            <a:ext cx="3768291" cy="9088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n 7" descr="Recorte de pantalla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18" t="1410" r="10390" b="2206"/>
          <a:stretch/>
        </p:blipFill>
        <p:spPr>
          <a:xfrm>
            <a:off x="142650" y="4074731"/>
            <a:ext cx="4900550" cy="2688012"/>
          </a:xfrm>
          <a:prstGeom prst="rect">
            <a:avLst/>
          </a:prstGeom>
        </p:spPr>
      </p:pic>
      <p:cxnSp>
        <p:nvCxnSpPr>
          <p:cNvPr id="10" name="Conector recto de flecha 9"/>
          <p:cNvCxnSpPr/>
          <p:nvPr/>
        </p:nvCxnSpPr>
        <p:spPr>
          <a:xfrm flipV="1">
            <a:off x="5111183" y="3586348"/>
            <a:ext cx="3875169" cy="183238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294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 descr="Recorte de pantalla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04" y="1803400"/>
            <a:ext cx="6029194" cy="4829628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CALENDARIO</a:t>
            </a:r>
            <a:endParaRPr lang="es-PE" dirty="0"/>
          </a:p>
        </p:txBody>
      </p:sp>
      <p:sp>
        <p:nvSpPr>
          <p:cNvPr id="8" name="Rectángulo 7"/>
          <p:cNvSpPr/>
          <p:nvPr/>
        </p:nvSpPr>
        <p:spPr>
          <a:xfrm>
            <a:off x="960542" y="1981087"/>
            <a:ext cx="1240495" cy="40853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Rectángulo 8"/>
          <p:cNvSpPr/>
          <p:nvPr/>
        </p:nvSpPr>
        <p:spPr>
          <a:xfrm>
            <a:off x="4547572" y="2732743"/>
            <a:ext cx="1240495" cy="40853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0" name="Imagen 9" descr="Recorte de pantalla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896" y="1940741"/>
            <a:ext cx="5777145" cy="4656546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10453072" y="2821643"/>
            <a:ext cx="1240495" cy="40853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41196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FASES</a:t>
            </a:r>
            <a:endParaRPr lang="es-PE" dirty="0"/>
          </a:p>
        </p:txBody>
      </p:sp>
      <p:pic>
        <p:nvPicPr>
          <p:cNvPr id="5" name="Imagen 4" descr="Recorte de pantalla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76"/>
          <a:stretch/>
        </p:blipFill>
        <p:spPr>
          <a:xfrm>
            <a:off x="1194954" y="1905000"/>
            <a:ext cx="9703966" cy="251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48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RECURSOS</a:t>
            </a:r>
            <a:endParaRPr lang="es-PE" dirty="0"/>
          </a:p>
        </p:txBody>
      </p:sp>
      <p:pic>
        <p:nvPicPr>
          <p:cNvPr id="6" name="Imagen 5" descr="Recorte de pantalla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3"/>
          <a:stretch/>
        </p:blipFill>
        <p:spPr>
          <a:xfrm>
            <a:off x="0" y="1460500"/>
            <a:ext cx="12192000" cy="508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86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DIAGRAMA DE HITOS</a:t>
            </a:r>
            <a:endParaRPr lang="es-PE" dirty="0"/>
          </a:p>
        </p:txBody>
      </p:sp>
      <p:pic>
        <p:nvPicPr>
          <p:cNvPr id="4" name="Imagen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700" y="3878898"/>
            <a:ext cx="6653212" cy="262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700" y="1264555"/>
            <a:ext cx="6653212" cy="26143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2487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HITOS EN COLOR ROJO</a:t>
            </a:r>
            <a:endParaRPr lang="es-PE" dirty="0"/>
          </a:p>
        </p:txBody>
      </p:sp>
      <p:pic>
        <p:nvPicPr>
          <p:cNvPr id="4" name="Imagen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580" y="4149089"/>
            <a:ext cx="5887720" cy="2483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580" y="1264555"/>
            <a:ext cx="5887720" cy="24057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43341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RUTA CRITICA</a:t>
            </a:r>
            <a:endParaRPr lang="es-PE" dirty="0"/>
          </a:p>
        </p:txBody>
      </p:sp>
      <p:pic>
        <p:nvPicPr>
          <p:cNvPr id="4" name="Imagen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700" y="1264554"/>
            <a:ext cx="6689945" cy="2659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n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700" y="3966528"/>
            <a:ext cx="6689945" cy="27155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955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COSTO</a:t>
            </a:r>
            <a:endParaRPr lang="es-PE" dirty="0"/>
          </a:p>
        </p:txBody>
      </p:sp>
      <p:pic>
        <p:nvPicPr>
          <p:cNvPr id="4" name="Imagen 3" descr="Recorte de pantall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817" y="1905000"/>
            <a:ext cx="6480106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483842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</TotalTime>
  <Words>23</Words>
  <Application>Microsoft Office PowerPoint</Application>
  <PresentationFormat>Panorámica</PresentationFormat>
  <Paragraphs>11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Espiral</vt:lpstr>
      <vt:lpstr>CENTRO EDUCATIVO INICIAL</vt:lpstr>
      <vt:lpstr>UBICACION</vt:lpstr>
      <vt:lpstr>CALENDARIO</vt:lpstr>
      <vt:lpstr>FASES</vt:lpstr>
      <vt:lpstr>RECURSOS</vt:lpstr>
      <vt:lpstr>DIAGRAMA DE HITOS</vt:lpstr>
      <vt:lpstr>HITOS EN COLOR ROJO</vt:lpstr>
      <vt:lpstr>RUTA CRITICA</vt:lpstr>
      <vt:lpstr>COSTO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CENTRO EDUCATIVO INICIAL</dc:title>
  <dc:creator>Ceps</dc:creator>
  <cp:lastModifiedBy>Ceps</cp:lastModifiedBy>
  <cp:revision>7</cp:revision>
  <dcterms:created xsi:type="dcterms:W3CDTF">2016-02-05T00:41:14Z</dcterms:created>
  <dcterms:modified xsi:type="dcterms:W3CDTF">2016-02-05T01:11:44Z</dcterms:modified>
</cp:coreProperties>
</file>

<file path=docProps/thumbnail.jpeg>
</file>